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556500" cy="10693400"/>
  <p:notesSz cx="7556500" cy="106934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2222" y="-5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otes Placeholder">
            <a:extLst>
              <a:ext uri="{FF2B5EF4-FFF2-40B4-BE49-F238E27FC236}">
                <a16:creationId xmlns:a16="http://schemas.microsoft.com/office/drawing/2014/main" id="{A0041190-D856-EEEC-5E93-B2282BE895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otes Placeholder">
            <a:extLst>
              <a:ext uri="{FF2B5EF4-FFF2-40B4-BE49-F238E27FC236}">
                <a16:creationId xmlns:a16="http://schemas.microsoft.com/office/drawing/2014/main" id="{3829A2CB-7CEC-8B65-DC53-46A3E157A2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otes Placeholder">
            <a:extLst>
              <a:ext uri="{FF2B5EF4-FFF2-40B4-BE49-F238E27FC236}">
                <a16:creationId xmlns:a16="http://schemas.microsoft.com/office/drawing/2014/main" id="{E31FE8C9-37BE-9A3D-2E84-DA2704B4B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otes Placeholder">
            <a:extLst>
              <a:ext uri="{FF2B5EF4-FFF2-40B4-BE49-F238E27FC236}">
                <a16:creationId xmlns:a16="http://schemas.microsoft.com/office/drawing/2014/main" id="{C9188017-BA83-6EFE-262C-BC12ACB108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otes Placeholder">
            <a:extLst>
              <a:ext uri="{FF2B5EF4-FFF2-40B4-BE49-F238E27FC236}">
                <a16:creationId xmlns:a16="http://schemas.microsoft.com/office/drawing/2014/main" id="{38332A3E-7932-E021-33CC-ACA24DA38F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>
            <a:extLst>
              <a:ext uri="{FF2B5EF4-FFF2-40B4-BE49-F238E27FC236}">
                <a16:creationId xmlns:a16="http://schemas.microsoft.com/office/drawing/2014/main" id="{72D2FD7F-A869-3BD9-8009-CEBF344AB7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otes Placeholder">
            <a:extLst>
              <a:ext uri="{FF2B5EF4-FFF2-40B4-BE49-F238E27FC236}">
                <a16:creationId xmlns:a16="http://schemas.microsoft.com/office/drawing/2014/main" id="{234045F2-C10E-3E35-994D-62B428077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otes Placeholder">
            <a:extLst>
              <a:ext uri="{FF2B5EF4-FFF2-40B4-BE49-F238E27FC236}">
                <a16:creationId xmlns:a16="http://schemas.microsoft.com/office/drawing/2014/main" id="{F601E81B-D7F9-905E-F068-D7834D2B64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otes Placeholder">
            <a:extLst>
              <a:ext uri="{FF2B5EF4-FFF2-40B4-BE49-F238E27FC236}">
                <a16:creationId xmlns:a16="http://schemas.microsoft.com/office/drawing/2014/main" id="{40BFD07C-D72B-BF9D-6DEC-7EF7862AC8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>
            <a:extLst>
              <a:ext uri="{FF2B5EF4-FFF2-40B4-BE49-F238E27FC236}">
                <a16:creationId xmlns:a16="http://schemas.microsoft.com/office/drawing/2014/main" id="{A6ACF798-4BC8-7325-0552-810A99E03D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>
            <a:extLst>
              <a:ext uri="{FF2B5EF4-FFF2-40B4-BE49-F238E27FC236}">
                <a16:creationId xmlns:a16="http://schemas.microsoft.com/office/drawing/2014/main" id="{EBAC40D8-E0AD-F716-F380-5737ABDF8E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:a16="http://schemas.microsoft.com/office/drawing/2014/main" id="{9829377C-7942-7121-6316-E039BF47CB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>
            <a:extLst>
              <a:ext uri="{FF2B5EF4-FFF2-40B4-BE49-F238E27FC236}">
                <a16:creationId xmlns:a16="http://schemas.microsoft.com/office/drawing/2014/main" id="{9C1271A0-82A1-F24A-6682-E0D316578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>
            <a:extLst>
              <a:ext uri="{FF2B5EF4-FFF2-40B4-BE49-F238E27FC236}">
                <a16:creationId xmlns:a16="http://schemas.microsoft.com/office/drawing/2014/main" id="{437F91BB-924F-B9B2-AD06-688D1E21CA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>
            <a:extLst>
              <a:ext uri="{FF2B5EF4-FFF2-40B4-BE49-F238E27FC236}">
                <a16:creationId xmlns:a16="http://schemas.microsoft.com/office/drawing/2014/main" id="{9D00C6D1-4BC5-0270-F8D4-A324B7406B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:a16="http://schemas.microsoft.com/office/drawing/2014/main" id="{00F2B7C5-9B66-AF9D-D4D2-57412BCFA6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otes Placeholder">
            <a:extLst>
              <a:ext uri="{FF2B5EF4-FFF2-40B4-BE49-F238E27FC236}">
                <a16:creationId xmlns:a16="http://schemas.microsoft.com/office/drawing/2014/main" id="{77B2D213-2F69-FA95-B8C9-E0538F203F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otes Placeholder">
            <a:extLst>
              <a:ext uri="{FF2B5EF4-FFF2-40B4-BE49-F238E27FC236}">
                <a16:creationId xmlns:a16="http://schemas.microsoft.com/office/drawing/2014/main" id="{B44EC2ED-2D1B-0955-B15F-CC8654BE05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otes Placeholder">
            <a:extLst>
              <a:ext uri="{FF2B5EF4-FFF2-40B4-BE49-F238E27FC236}">
                <a16:creationId xmlns:a16="http://schemas.microsoft.com/office/drawing/2014/main" id="{E001E268-7C6D-67D6-B492-E49CC0BAE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otes Placeholder">
            <a:extLst>
              <a:ext uri="{FF2B5EF4-FFF2-40B4-BE49-F238E27FC236}">
                <a16:creationId xmlns:a16="http://schemas.microsoft.com/office/drawing/2014/main" id="{F4356252-E263-140B-45DB-54A8CCCE6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otes Placeholder">
            <a:extLst>
              <a:ext uri="{FF2B5EF4-FFF2-40B4-BE49-F238E27FC236}">
                <a16:creationId xmlns:a16="http://schemas.microsoft.com/office/drawing/2014/main" id="{6BC70037-3C98-C75C-DEDA-1C869E567D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otes Placeholder">
            <a:extLst>
              <a:ext uri="{FF2B5EF4-FFF2-40B4-BE49-F238E27FC236}">
                <a16:creationId xmlns:a16="http://schemas.microsoft.com/office/drawing/2014/main" id="{C9C3DA8E-FEEC-4359-9919-66CFDBED78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otes Placeholder">
            <a:extLst>
              <a:ext uri="{FF2B5EF4-FFF2-40B4-BE49-F238E27FC236}">
                <a16:creationId xmlns:a16="http://schemas.microsoft.com/office/drawing/2014/main" id="{CBB85D73-1DF7-FC8A-46C1-122B0A872E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19E1D58E-ADE9-8718-F687-4D108786F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8678D6A1-C315-8FC8-56B9-5B26A2FEAA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19E60-130B-477A-9FFA-443E2A771285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CD23C08-22BA-A1B6-E9B6-CE579E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BB088-C04F-496B-B467-3853E5F2A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04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7E0F1E5A-0D7F-33A0-1EED-E0E883DE0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6F90E2C1-6991-E3E0-691F-CF7ECB93F5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11EB-3F2C-42D8-B2A3-274D9B2E0849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995608AD-A29C-4043-3A88-1B753B13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2A4CB-D762-47D0-A7A1-61BEC8BD6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80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DBBF5D16-1A34-CA86-2DC4-71FE36801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B2798BCA-27E4-0C6F-9EB7-663B4BFB2C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30D47-7100-4140-95D3-004273A32CEC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F902DC8A-59FF-7853-A540-C774D526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363C0-2BF8-428B-B2EC-6D7E69481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91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id="{DA8B9529-5FE9-7795-0AD8-70949DBE3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id="{96472B75-5D7F-A738-58BE-530DE18F1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817A6-CEA1-4B32-B35B-32FCE2B03B1A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52B76DC8-4908-E883-72AB-8B55687D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E22EC-675A-4E6F-A3E3-65317FB52E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6E070DB8-7AE8-2F31-674E-DED1F0143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E5E2D2A-3B26-738D-9C35-149619AAEB6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2CD5-3583-4F3D-B74A-F1117ED54627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98412694-8528-629B-0740-6AB696F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26DF2-4D8C-4FC8-A0A6-2157E2D99D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41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8B04179A-99AA-A902-2EBA-55AE8A2F3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77825" y="427038"/>
            <a:ext cx="68072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CFF7FEB9-072E-5E52-36B7-E4B5F2E203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77825" y="2459038"/>
            <a:ext cx="6807200" cy="705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F51FE9C-F1ED-43EB-B0BC-CAD59A9185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571750" y="9944100"/>
            <a:ext cx="241935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F94FD171-7C86-7820-0368-25F1E6341F96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77825" y="9944100"/>
            <a:ext cx="1739900" cy="534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E7B3374-86B6-43AE-9EB8-D67964DE8DCB}" type="datetimeFigureOut">
              <a:rPr lang="en-US"/>
              <a:pPr>
                <a:defRPr/>
              </a:pPr>
              <a:t>6/11/2022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21380B51-CBBE-C21F-3E87-EBE07DEF7F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445125" y="9944100"/>
            <a:ext cx="1739900" cy="5349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5FF4D4-3EBF-447C-9334-9577174FC2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>
            <a:extLst>
              <a:ext uri="{FF2B5EF4-FFF2-40B4-BE49-F238E27FC236}">
                <a16:creationId xmlns:a16="http://schemas.microsoft.com/office/drawing/2014/main" id="{119C6144-9956-F594-B6FB-D1E0E88E0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2960688"/>
            <a:ext cx="75882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 i="1" u="sng" dirty="0"/>
              <a:t>CAR PRICE PREDICTION</a:t>
            </a:r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eaLnBrk="1" hangingPunct="1"/>
            <a:endParaRPr lang="en-US" altLang="en-US" sz="5400" b="1" i="1" u="sng" dirty="0"/>
          </a:p>
          <a:p>
            <a:pPr algn="ctr" eaLnBrk="1" hangingPunct="1"/>
            <a:r>
              <a:rPr lang="en-US" altLang="en-US" sz="4400" b="1" i="1" dirty="0"/>
              <a:t>Submitted By </a:t>
            </a:r>
          </a:p>
          <a:p>
            <a:pPr algn="ctr" eaLnBrk="1" hangingPunct="1"/>
            <a:r>
              <a:rPr lang="en-US" altLang="en-US" sz="4400" b="1" i="1" dirty="0"/>
              <a:t>Nayeem Mulla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>
            <a:extLst>
              <a:ext uri="{FF2B5EF4-FFF2-40B4-BE49-F238E27FC236}">
                <a16:creationId xmlns:a16="http://schemas.microsoft.com/office/drawing/2014/main" id="{C384AE53-D530-6773-785A-EDD1B7E6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>
            <a:extLst>
              <a:ext uri="{FF2B5EF4-FFF2-40B4-BE49-F238E27FC236}">
                <a16:creationId xmlns:a16="http://schemas.microsoft.com/office/drawing/2014/main" id="{81737007-AEEA-A64A-9B91-596E1E7B0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extLst>
              <a:ext uri="{FF2B5EF4-FFF2-40B4-BE49-F238E27FC236}">
                <a16:creationId xmlns:a16="http://schemas.microsoft.com/office/drawing/2014/main" id="{C6838EB8-7BAD-C5B3-F836-8D78EC848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>
            <a:extLst>
              <a:ext uri="{FF2B5EF4-FFF2-40B4-BE49-F238E27FC236}">
                <a16:creationId xmlns:a16="http://schemas.microsoft.com/office/drawing/2014/main" id="{2EBE301D-2027-6732-0F37-9C385B46D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>
            <a:extLst>
              <a:ext uri="{FF2B5EF4-FFF2-40B4-BE49-F238E27FC236}">
                <a16:creationId xmlns:a16="http://schemas.microsoft.com/office/drawing/2014/main" id="{9B9918A5-4110-C2EB-6D07-AB0C7502A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>
            <a:extLst>
              <a:ext uri="{FF2B5EF4-FFF2-40B4-BE49-F238E27FC236}">
                <a16:creationId xmlns:a16="http://schemas.microsoft.com/office/drawing/2014/main" id="{960334E9-FD7F-80C6-A22E-9CA1ACF9B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>
            <a:extLst>
              <a:ext uri="{FF2B5EF4-FFF2-40B4-BE49-F238E27FC236}">
                <a16:creationId xmlns:a16="http://schemas.microsoft.com/office/drawing/2014/main" id="{DD402938-81BF-5517-7324-3978CC8A6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>
            <a:extLst>
              <a:ext uri="{FF2B5EF4-FFF2-40B4-BE49-F238E27FC236}">
                <a16:creationId xmlns:a16="http://schemas.microsoft.com/office/drawing/2014/main" id="{48A971A6-6221-8EBF-87F6-600713B5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>
            <a:extLst>
              <a:ext uri="{FF2B5EF4-FFF2-40B4-BE49-F238E27FC236}">
                <a16:creationId xmlns:a16="http://schemas.microsoft.com/office/drawing/2014/main" id="{29C14949-0AE9-4D49-4202-C61B899B1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>
            <a:extLst>
              <a:ext uri="{FF2B5EF4-FFF2-40B4-BE49-F238E27FC236}">
                <a16:creationId xmlns:a16="http://schemas.microsoft.com/office/drawing/2014/main" id="{27F1489F-0FC4-48A8-A443-00408AFF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>
            <a:extLst>
              <a:ext uri="{FF2B5EF4-FFF2-40B4-BE49-F238E27FC236}">
                <a16:creationId xmlns:a16="http://schemas.microsoft.com/office/drawing/2014/main" id="{624153D7-3D29-8635-755D-CFDBCB192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>
            <a:extLst>
              <a:ext uri="{FF2B5EF4-FFF2-40B4-BE49-F238E27FC236}">
                <a16:creationId xmlns:a16="http://schemas.microsoft.com/office/drawing/2014/main" id="{8ED3D049-252F-F736-E862-EC4DC8633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>
            <a:extLst>
              <a:ext uri="{FF2B5EF4-FFF2-40B4-BE49-F238E27FC236}">
                <a16:creationId xmlns:a16="http://schemas.microsoft.com/office/drawing/2014/main" id="{7F4EBB94-2F1B-D3F3-D179-A2AD6194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>
            <a:extLst>
              <a:ext uri="{FF2B5EF4-FFF2-40B4-BE49-F238E27FC236}">
                <a16:creationId xmlns:a16="http://schemas.microsoft.com/office/drawing/2014/main" id="{2A967498-1BB5-5BC5-FB3C-AC32CC19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>
            <a:extLst>
              <a:ext uri="{FF2B5EF4-FFF2-40B4-BE49-F238E27FC236}">
                <a16:creationId xmlns:a16="http://schemas.microsoft.com/office/drawing/2014/main" id="{204CA0E3-E00A-327A-BABB-29931895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>
            <a:extLst>
              <a:ext uri="{FF2B5EF4-FFF2-40B4-BE49-F238E27FC236}">
                <a16:creationId xmlns:a16="http://schemas.microsoft.com/office/drawing/2014/main" id="{7FCAD392-2C25-FB92-23A6-D6344147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>
            <a:extLst>
              <a:ext uri="{FF2B5EF4-FFF2-40B4-BE49-F238E27FC236}">
                <a16:creationId xmlns:a16="http://schemas.microsoft.com/office/drawing/2014/main" id="{B6D1B109-1C9C-50BC-001C-7D57B99D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>
            <a:extLst>
              <a:ext uri="{FF2B5EF4-FFF2-40B4-BE49-F238E27FC236}">
                <a16:creationId xmlns:a16="http://schemas.microsoft.com/office/drawing/2014/main" id="{66C981BC-8CA3-15CA-6367-CC7DDD12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>
            <a:extLst>
              <a:ext uri="{FF2B5EF4-FFF2-40B4-BE49-F238E27FC236}">
                <a16:creationId xmlns:a16="http://schemas.microsoft.com/office/drawing/2014/main" id="{F7EB1A3B-5D12-C3C9-CDCA-3AF924C2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>
            <a:extLst>
              <a:ext uri="{FF2B5EF4-FFF2-40B4-BE49-F238E27FC236}">
                <a16:creationId xmlns:a16="http://schemas.microsoft.com/office/drawing/2014/main" id="{F2E945BB-7598-734A-92A3-C4E6C2FDF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>
            <a:extLst>
              <a:ext uri="{FF2B5EF4-FFF2-40B4-BE49-F238E27FC236}">
                <a16:creationId xmlns:a16="http://schemas.microsoft.com/office/drawing/2014/main" id="{C806822A-9271-7146-CE6E-4722F9B84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:a16="http://schemas.microsoft.com/office/drawing/2014/main" id="{364CE5E7-E789-BED3-A306-9E7E86A2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62850" cy="106918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7</Words>
  <Application>Microsoft Office PowerPoint</Application>
  <PresentationFormat>Custom</PresentationFormat>
  <Paragraphs>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Nayeem Mulla</cp:lastModifiedBy>
  <cp:revision>4</cp:revision>
  <dcterms:created xsi:type="dcterms:W3CDTF">2021-09-26T10:48:05Z</dcterms:created>
  <dcterms:modified xsi:type="dcterms:W3CDTF">2022-06-10T18:47:12Z</dcterms:modified>
</cp:coreProperties>
</file>